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оспит работ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888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инновационных технологий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воспитательной работе.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сделать классное дело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интересным и содержательным.»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интерактивных технологий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работе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днокласс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3564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340768"/>
            <a:ext cx="3092541" cy="349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248472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Ребенок - горящий факел! Это то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живое пламя,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горючим материалом которого является тесная дружба, единая воля, отличное взаимопонимание, деловое сотрудничество, сотоварищество, содружество. И регулирует это пламя классный руководитель. От него зависит, потухнет факел или будет гореть все ярче и ярче. И главная роль классного руководителя - поддерживать огонь в каждом ребенке.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воспит работ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86956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продуманная  модель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совместной педагогической деятельности по проектированию, организации и проведению учебного процесса с  обеспечением комфортных условий для учащихся и учителя.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12968" cy="12289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оздоровительной технологий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41111_082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3744033" cy="227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41111_082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7" y="836712"/>
            <a:ext cx="450335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41111_082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56992"/>
            <a:ext cx="4153045" cy="214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79512" y="0"/>
            <a:ext cx="8712968" cy="1228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Применение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оздоровительной технологий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IMG_20170505_12365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2952328" cy="217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70215_101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052736"/>
            <a:ext cx="3024336" cy="211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фотки\Фотки\1 класс фото 2018\12.10.18\IMG_20181012_11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952328" cy="202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170505_1239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401726"/>
            <a:ext cx="3031310" cy="204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79512" y="0"/>
            <a:ext cx="8712968" cy="1228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Применение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оздоровительной технологий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052736"/>
            <a:ext cx="3131840" cy="160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64704"/>
            <a:ext cx="257390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764704"/>
            <a:ext cx="2520280" cy="186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852936"/>
            <a:ext cx="17281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852936"/>
            <a:ext cx="174771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0" y="-171400"/>
            <a:ext cx="9144000" cy="1301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5536" y="188640"/>
            <a:ext cx="8280920" cy="136815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Одним из главных помощников учителя является Интернет  в качестве использования его как источника дополнительных материалов.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depositphotos_91240694-stock-photo-global-computer-network-with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00808"/>
            <a:ext cx="4968552" cy="372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3010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в школе и классе информационно-образовательной среды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80728"/>
            <a:ext cx="578148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835696" y="4437112"/>
            <a:ext cx="496855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Школьный сайт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мой взгляд, использование социальной сети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                          является наиболее эффективной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следующим причинам: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1) популярность социальной сети среди школьников;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2) создание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модерирование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групп, страниц («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пабликов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») достаточно просто в обслуживании и может совершаться школьниками;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3)  возможность создания базы фото-видео-аудио файлов, и получения обратной связи от посетителей страницы или группы;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4) упрощение коммуникации со школьниками.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abfdccd67def1627d768271-1024x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0d2d8eefdfeaa3a9bb6c532f9d21e9a9774dbb24c5e0db0a5c81dee5981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124744"/>
            <a:ext cx="3384376" cy="106613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Страница школьного пресс-центра в «В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шк ок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3168352" cy="2963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9144000" cy="1301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в школе и классе информационно-образовательной среды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32040" y="1124744"/>
            <a:ext cx="3240360" cy="106613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Школьное сообщество в «В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косм усп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3110979" cy="2940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«Применение инновационных технологий  в воспитательной работе.  Как сделать классное дело      интересным и содержательным.»      2021</vt:lpstr>
      <vt:lpstr>Педагогическая технология - это продуманная  модель совместной педагогической деятельности по проектированию, организации и проведению учебного процесса с  обеспечением комфортных условий для учащихся и учителя.</vt:lpstr>
      <vt:lpstr>Применение здоровьесберегающей и оздоровительной технологий</vt:lpstr>
      <vt:lpstr>Презентация PowerPoint</vt:lpstr>
      <vt:lpstr>Презентация PowerPoint</vt:lpstr>
      <vt:lpstr>Презентация PowerPoint</vt:lpstr>
      <vt:lpstr>Создание в школе и классе информационно-образовательной среды</vt:lpstr>
      <vt:lpstr>                На мой взгляд, использование социальной сети «ВK»                          является наиболее эффективной  по следующим причинам:                           1) популярность социальной сети среди школьников;                             2) создание и модерирование групп, страниц («пабликов») достаточно просто в обслуживании и может совершаться школьниками;                          3)  возможность создания базы фото-видео-аудио файлов, и получения обратной связи от посетителей страницы или группы;                    4) упрощение коммуникации со школьниками.  </vt:lpstr>
      <vt:lpstr>Презентация PowerPoint</vt:lpstr>
      <vt:lpstr>Использование интерактивных технологий  в работе с родителями</vt:lpstr>
      <vt:lpstr>Ребенок - горящий факел! Это то живое пламя, горючим материалом которого является тесная дружба, единая воля, отличное взаимопонимание, деловое сотрудничество, сотоварищество, содружество. И регулирует это пламя классный руководитель. От него зависит, потухнет факел или будет гореть все ярче и ярче. И главная роль классного руководителя - поддерживать огонь в каждом ребенке.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22</cp:revision>
  <dcterms:created xsi:type="dcterms:W3CDTF">2020-11-08T11:10:13Z</dcterms:created>
  <dcterms:modified xsi:type="dcterms:W3CDTF">2021-08-22T17:37:34Z</dcterms:modified>
</cp:coreProperties>
</file>